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2" d="100"/>
          <a:sy n="82" d="100"/>
        </p:scale>
        <p:origin x="1474" y="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presProps" Target="presProps.xml"/><Relationship Id="rId5" Type="http://schemas.openxmlformats.org/officeDocument/2006/relationships/slide" Target="slides/slide3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2A120-492C-4BEF-8BCE-E314FDE9EB4A}" type="datetimeFigureOut">
              <a:rPr lang="ru-RU" smtClean="0"/>
              <a:t>10.03.2021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FDA7AF-73F7-423A-8321-4AB909BAE78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2A120-492C-4BEF-8BCE-E314FDE9EB4A}" type="datetimeFigureOut">
              <a:rPr lang="ru-RU" smtClean="0"/>
              <a:t>10.03.2021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FDA7AF-73F7-423A-8321-4AB909BAE78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2A120-492C-4BEF-8BCE-E314FDE9EB4A}" type="datetimeFigureOut">
              <a:rPr lang="ru-RU" smtClean="0"/>
              <a:t>10.03.2021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FDA7AF-73F7-423A-8321-4AB909BAE78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D8458B-A383-4988-B0F2-64C554160B75}" type="datetimeFigureOut">
              <a:rPr lang="ru-RU" smtClean="0"/>
              <a:t>10.03.2021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69E86F-4884-47DB-97B1-9A0B6FF8BEC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D8458B-A383-4988-B0F2-64C554160B75}" type="datetimeFigureOut">
              <a:rPr lang="ru-RU" smtClean="0"/>
              <a:t>10.03.2021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69E86F-4884-47DB-97B1-9A0B6FF8BEC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D8458B-A383-4988-B0F2-64C554160B75}" type="datetimeFigureOut">
              <a:rPr lang="ru-RU" smtClean="0"/>
              <a:t>10.03.2021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69E86F-4884-47DB-97B1-9A0B6FF8BEC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D8458B-A383-4988-B0F2-64C554160B75}" type="datetimeFigureOut">
              <a:rPr lang="ru-RU" smtClean="0"/>
              <a:t>10.03.2021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69E86F-4884-47DB-97B1-9A0B6FF8BEC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D8458B-A383-4988-B0F2-64C554160B75}" type="datetimeFigureOut">
              <a:rPr lang="ru-RU" smtClean="0"/>
              <a:t>10.03.2021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69E86F-4884-47DB-97B1-9A0B6FF8BEC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D8458B-A383-4988-B0F2-64C554160B75}" type="datetimeFigureOut">
              <a:rPr lang="ru-RU" smtClean="0"/>
              <a:t>10.03.2021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69E86F-4884-47DB-97B1-9A0B6FF8BEC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D8458B-A383-4988-B0F2-64C554160B75}" type="datetimeFigureOut">
              <a:rPr lang="ru-RU" smtClean="0"/>
              <a:t>10.03.2021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69E86F-4884-47DB-97B1-9A0B6FF8BEC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D8458B-A383-4988-B0F2-64C554160B75}" type="datetimeFigureOut">
              <a:rPr lang="ru-RU" smtClean="0"/>
              <a:t>10.03.2021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69E86F-4884-47DB-97B1-9A0B6FF8BEC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2A120-492C-4BEF-8BCE-E314FDE9EB4A}" type="datetimeFigureOut">
              <a:rPr lang="ru-RU" smtClean="0"/>
              <a:t>10.03.2021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FDA7AF-73F7-423A-8321-4AB909BAE78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D8458B-A383-4988-B0F2-64C554160B75}" type="datetimeFigureOut">
              <a:rPr lang="ru-RU" smtClean="0"/>
              <a:t>10.03.2021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69E86F-4884-47DB-97B1-9A0B6FF8BEC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D8458B-A383-4988-B0F2-64C554160B75}" type="datetimeFigureOut">
              <a:rPr lang="ru-RU" smtClean="0"/>
              <a:t>10.03.2021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69E86F-4884-47DB-97B1-9A0B6FF8BEC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D8458B-A383-4988-B0F2-64C554160B75}" type="datetimeFigureOut">
              <a:rPr lang="ru-RU" smtClean="0"/>
              <a:t>10.03.2021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69E86F-4884-47DB-97B1-9A0B6FF8BEC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2A120-492C-4BEF-8BCE-E314FDE9EB4A}" type="datetimeFigureOut">
              <a:rPr lang="ru-RU" smtClean="0"/>
              <a:t>10.03.2021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FDA7AF-73F7-423A-8321-4AB909BAE78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2A120-492C-4BEF-8BCE-E314FDE9EB4A}" type="datetimeFigureOut">
              <a:rPr lang="ru-RU" smtClean="0"/>
              <a:t>10.03.2021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FDA7AF-73F7-423A-8321-4AB909BAE78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2A120-492C-4BEF-8BCE-E314FDE9EB4A}" type="datetimeFigureOut">
              <a:rPr lang="ru-RU" smtClean="0"/>
              <a:t>10.03.2021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FDA7AF-73F7-423A-8321-4AB909BAE78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2A120-492C-4BEF-8BCE-E314FDE9EB4A}" type="datetimeFigureOut">
              <a:rPr lang="ru-RU" smtClean="0"/>
              <a:t>10.03.2021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FDA7AF-73F7-423A-8321-4AB909BAE78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2A120-492C-4BEF-8BCE-E314FDE9EB4A}" type="datetimeFigureOut">
              <a:rPr lang="ru-RU" smtClean="0"/>
              <a:t>10.03.2021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FDA7AF-73F7-423A-8321-4AB909BAE78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2A120-492C-4BEF-8BCE-E314FDE9EB4A}" type="datetimeFigureOut">
              <a:rPr lang="ru-RU" smtClean="0"/>
              <a:t>10.03.2021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FDA7AF-73F7-423A-8321-4AB909BAE78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2A120-492C-4BEF-8BCE-E314FDE9EB4A}" type="datetimeFigureOut">
              <a:rPr lang="ru-RU" smtClean="0"/>
              <a:t>10.03.2021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FDA7AF-73F7-423A-8321-4AB909BAE78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02A120-492C-4BEF-8BCE-E314FDE9EB4A}" type="datetimeFigureOut">
              <a:rPr lang="ru-RU" smtClean="0"/>
              <a:t>10.03.2021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FDA7AF-73F7-423A-8321-4AB909BAE78F}" type="slidenum">
              <a:rPr lang="ru-RU" smtClean="0"/>
              <a:t>‹#›</a:t>
            </a:fld>
            <a:endParaRPr lang="ru-RU"/>
          </a:p>
        </p:txBody>
      </p:sp>
      <p:pic>
        <p:nvPicPr>
          <p:cNvPr id="9" name="Рисунок 8" descr="5.jpg"/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0" y="0"/>
            <a:ext cx="9144000" cy="6883944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D8458B-A383-4988-B0F2-64C554160B75}" type="datetimeFigureOut">
              <a:rPr lang="ru-RU" smtClean="0"/>
              <a:t>10.03.2021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69E86F-4884-47DB-97B1-9A0B6FF8BEC1}" type="slidenum">
              <a:rPr lang="ru-RU" smtClean="0"/>
              <a:t>‹#›</a:t>
            </a:fld>
            <a:endParaRPr lang="ru-RU"/>
          </a:p>
        </p:txBody>
      </p:sp>
      <p:pic>
        <p:nvPicPr>
          <p:cNvPr id="9" name="Рисунок 8" descr="6.jpg"/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0" y="0"/>
            <a:ext cx="9144000" cy="6883944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g"/><Relationship Id="rId3" Type="http://schemas.openxmlformats.org/officeDocument/2006/relationships/image" Target="../media/image7.jpg"/><Relationship Id="rId7" Type="http://schemas.openxmlformats.org/officeDocument/2006/relationships/image" Target="../media/image11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0.jpg"/><Relationship Id="rId5" Type="http://schemas.openxmlformats.org/officeDocument/2006/relationships/image" Target="../media/image9.jpg"/><Relationship Id="rId4" Type="http://schemas.openxmlformats.org/officeDocument/2006/relationships/image" Target="../media/image8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g"/><Relationship Id="rId3" Type="http://schemas.openxmlformats.org/officeDocument/2006/relationships/image" Target="../media/image14.jpg"/><Relationship Id="rId7" Type="http://schemas.openxmlformats.org/officeDocument/2006/relationships/image" Target="../media/image18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7.jpg"/><Relationship Id="rId5" Type="http://schemas.openxmlformats.org/officeDocument/2006/relationships/image" Target="../media/image16.jpg"/><Relationship Id="rId4" Type="http://schemas.openxmlformats.org/officeDocument/2006/relationships/image" Target="../media/image15.jp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28596" y="642918"/>
            <a:ext cx="2703244" cy="612793"/>
          </a:xfrm>
        </p:spPr>
        <p:txBody>
          <a:bodyPr>
            <a:normAutofit fontScale="90000"/>
          </a:bodyPr>
          <a:lstStyle/>
          <a:p>
            <a:r>
              <a:rPr lang="ru-RU" sz="2000" dirty="0"/>
              <a:t>МБОУ «</a:t>
            </a:r>
            <a:r>
              <a:rPr lang="ru-RU" sz="2000" dirty="0" err="1"/>
              <a:t>Ищерская</a:t>
            </a:r>
            <a:r>
              <a:rPr lang="ru-RU" sz="2000" dirty="0"/>
              <a:t> СОШ»</a:t>
            </a:r>
            <a:endParaRPr lang="ru-RU" sz="18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28596" y="6072206"/>
            <a:ext cx="6400800" cy="395278"/>
          </a:xfrm>
        </p:spPr>
        <p:txBody>
          <a:bodyPr>
            <a:normAutofit fontScale="70000" lnSpcReduction="20000"/>
          </a:bodyPr>
          <a:lstStyle/>
          <a:p>
            <a:pPr algn="l"/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Проект подготовили ученики 8 класса</a:t>
            </a:r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899592" y="1214422"/>
            <a:ext cx="8244408" cy="113445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44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+mj-ea"/>
                <a:cs typeface="Arial" pitchFamily="34" charset="0"/>
              </a:rPr>
              <a:t>Что изучает информатика?</a:t>
            </a:r>
            <a:endParaRPr kumimoji="0" lang="ru-RU" sz="4400" b="1" i="0" u="none" strike="noStrike" kern="1200" cap="none" spc="0" normalizeH="0" baseline="0" noProof="0" dirty="0">
              <a:ln>
                <a:noFill/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1000100" y="2000240"/>
            <a:ext cx="7286676" cy="1470025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1428728" y="3786190"/>
            <a:ext cx="6400800" cy="175260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6" name="Подзаголовок 2"/>
          <p:cNvSpPr txBox="1">
            <a:spLocks/>
          </p:cNvSpPr>
          <p:nvPr/>
        </p:nvSpPr>
        <p:spPr>
          <a:xfrm>
            <a:off x="2143108" y="1357298"/>
            <a:ext cx="6400800" cy="395278"/>
          </a:xfrm>
          <a:prstGeom prst="rect">
            <a:avLst/>
          </a:prstGeom>
        </p:spPr>
        <p:txBody>
          <a:bodyPr vert="horz" lIns="91440" tIns="45720" rIns="91440" bIns="45720" rtlCol="0">
            <a:normAutofit fontScale="70000" lnSpcReduction="20000"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32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43B221CE-1536-4398-905F-7039E67CF55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6512" y="4465"/>
            <a:ext cx="9180512" cy="6853535"/>
          </a:xfrm>
          <a:prstGeom prst="rect">
            <a:avLst/>
          </a:prstGeom>
        </p:spPr>
      </p:pic>
      <p:sp>
        <p:nvSpPr>
          <p:cNvPr id="8" name="Звезда: 5 точек 7">
            <a:extLst>
              <a:ext uri="{FF2B5EF4-FFF2-40B4-BE49-F238E27FC236}">
                <a16:creationId xmlns:a16="http://schemas.microsoft.com/office/drawing/2014/main" id="{34028676-C234-4612-B2C6-AF45B05BC9A9}"/>
              </a:ext>
            </a:extLst>
          </p:cNvPr>
          <p:cNvSpPr/>
          <p:nvPr/>
        </p:nvSpPr>
        <p:spPr>
          <a:xfrm>
            <a:off x="-612576" y="-710589"/>
            <a:ext cx="2808312" cy="2140000"/>
          </a:xfrm>
          <a:prstGeom prst="star5">
            <a:avLst/>
          </a:prstGeom>
          <a:ln>
            <a:solidFill>
              <a:srgbClr val="FFFF00"/>
            </a:solidFill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827584" y="1844824"/>
            <a:ext cx="7716324" cy="3693966"/>
          </a:xfrm>
        </p:spPr>
        <p:txBody>
          <a:bodyPr>
            <a:normAutofit fontScale="77500" lnSpcReduction="20000"/>
          </a:bodyPr>
          <a:lstStyle/>
          <a:p>
            <a:pPr algn="l"/>
            <a:r>
              <a:rPr lang="ru-RU" b="0" i="0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Термин «</a:t>
            </a:r>
            <a:r>
              <a:rPr lang="ru-RU" b="1" i="0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информатика</a:t>
            </a:r>
            <a:r>
              <a:rPr lang="ru-RU" b="0" i="0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» </a:t>
            </a:r>
            <a:r>
              <a:rPr lang="ru-RU" b="1" i="0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возник</a:t>
            </a:r>
            <a:r>
              <a:rPr lang="ru-RU" b="0" i="0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 в 1960-х гг. во Франции для названия области, занимающейся автоматизированной обработкой информации с помощью электронных вычислительных машин. </a:t>
            </a:r>
          </a:p>
          <a:p>
            <a:pPr algn="l"/>
            <a:endParaRPr lang="ru-RU" b="0" i="0" dirty="0">
              <a:solidFill>
                <a:srgbClr val="333333"/>
              </a:solidFill>
              <a:effectLst/>
              <a:latin typeface="Arial" panose="020B0604020202020204" pitchFamily="34" charset="0"/>
            </a:endParaRPr>
          </a:p>
          <a:p>
            <a:pPr algn="l"/>
            <a:r>
              <a:rPr lang="ru-RU" b="0" i="0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Французский термин </a:t>
            </a:r>
            <a:r>
              <a:rPr lang="ru-RU" b="0" i="0" dirty="0" err="1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informatigue</a:t>
            </a:r>
            <a:r>
              <a:rPr lang="ru-RU" b="0" i="0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 (</a:t>
            </a:r>
            <a:r>
              <a:rPr lang="ru-RU" b="1" i="0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информатика</a:t>
            </a:r>
            <a:r>
              <a:rPr lang="ru-RU" b="0" i="0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) образован путем слияния слов </a:t>
            </a:r>
            <a:r>
              <a:rPr lang="ru-RU" b="0" i="0" dirty="0" err="1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information</a:t>
            </a:r>
            <a:r>
              <a:rPr lang="ru-RU" b="0" i="0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 (информация) и </a:t>
            </a:r>
            <a:r>
              <a:rPr lang="ru-RU" b="0" i="0" dirty="0" err="1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automatigue</a:t>
            </a:r>
            <a:r>
              <a:rPr lang="ru-RU" b="0" i="0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 (автоматика) и означает буквально информационную автоматику, или автоматизированную переработку информации.</a:t>
            </a:r>
            <a:endParaRPr lang="ru-RU" dirty="0"/>
          </a:p>
        </p:txBody>
      </p:sp>
      <p:sp>
        <p:nvSpPr>
          <p:cNvPr id="6" name="Подзаголовок 2"/>
          <p:cNvSpPr txBox="1">
            <a:spLocks/>
          </p:cNvSpPr>
          <p:nvPr/>
        </p:nvSpPr>
        <p:spPr>
          <a:xfrm>
            <a:off x="467544" y="489197"/>
            <a:ext cx="8076364" cy="126337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ru-RU" sz="3200" b="1" dirty="0"/>
              <a:t>Когда впервые возник термин «информатика»?</a:t>
            </a:r>
            <a:endParaRPr kumimoji="0" lang="ru-RU" sz="32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FCFCD552-7593-4B77-81F4-1B6A2D10837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3584" y="4725144"/>
            <a:ext cx="2191545" cy="164365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4826188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827584" y="4221088"/>
            <a:ext cx="7428292" cy="2016224"/>
          </a:xfrm>
        </p:spPr>
        <p:txBody>
          <a:bodyPr>
            <a:normAutofit/>
          </a:bodyPr>
          <a:lstStyle/>
          <a:p>
            <a:pPr algn="l"/>
            <a:r>
              <a:rPr lang="ru-RU" sz="1400" dirty="0">
                <a:solidFill>
                  <a:schemeClr val="tx1"/>
                </a:solidFill>
              </a:rPr>
              <a:t>Информатика изучает и развивается в нескольких направлениях. Каждое направление является дополнением другого, именно взаимосвязь всех компонентов характеризует науку «информатика».</a:t>
            </a:r>
          </a:p>
          <a:p>
            <a:pPr algn="l"/>
            <a:endParaRPr lang="ru-RU" sz="1400" dirty="0"/>
          </a:p>
          <a:p>
            <a:pPr algn="l"/>
            <a:r>
              <a:rPr lang="ru-RU" sz="1400" dirty="0"/>
              <a:t>В каждом направлении работают разработчики, инженеры, математики, программисты. На основе их открытий создаются и совершенствуются современные ИКТ-технологии. </a:t>
            </a:r>
          </a:p>
          <a:p>
            <a:pPr algn="l"/>
            <a:r>
              <a:rPr lang="ru-RU" sz="1400" dirty="0"/>
              <a:t>Вспомним несколько знаменитых  ученных работавших в области информатики.</a:t>
            </a:r>
          </a:p>
        </p:txBody>
      </p:sp>
      <p:sp>
        <p:nvSpPr>
          <p:cNvPr id="6" name="Подзаголовок 2"/>
          <p:cNvSpPr txBox="1">
            <a:spLocks/>
          </p:cNvSpPr>
          <p:nvPr/>
        </p:nvSpPr>
        <p:spPr>
          <a:xfrm>
            <a:off x="467544" y="489197"/>
            <a:ext cx="8076364" cy="126337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32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3A01354E-9423-478C-83FE-2CF63DD2A42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0"/>
            <a:ext cx="6732748" cy="4077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87260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одзаголовок 2"/>
          <p:cNvSpPr txBox="1">
            <a:spLocks/>
          </p:cNvSpPr>
          <p:nvPr/>
        </p:nvSpPr>
        <p:spPr>
          <a:xfrm>
            <a:off x="467544" y="489197"/>
            <a:ext cx="8076364" cy="126337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32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21B2EA9B-1401-4952-8DF5-00E6261CA50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02337AB1-88CB-4628-9406-A8413BF24FA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024C940A-A413-4DD1-8CA2-A8A6AE43B87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4D7C0D3A-788C-44A6-BF0E-A8489FCD957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9" y="0"/>
            <a:ext cx="9138242" cy="6858000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D683706A-0342-4792-9E5D-43617264672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9" y="0"/>
            <a:ext cx="9138242" cy="6858000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3A1DE248-D123-4332-9C01-E0D86E19E98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E0177917-B4B4-4003-90ED-41BB36AC563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CAF88B10-D727-4E91-8800-178EA5A35829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914112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41463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2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7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одзаголовок 2"/>
          <p:cNvSpPr txBox="1">
            <a:spLocks/>
          </p:cNvSpPr>
          <p:nvPr/>
        </p:nvSpPr>
        <p:spPr>
          <a:xfrm>
            <a:off x="467544" y="489197"/>
            <a:ext cx="8076364" cy="126337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32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21B2EA9B-1401-4952-8DF5-00E6261CA50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51520" y="332657"/>
            <a:ext cx="8424936" cy="5306144"/>
          </a:xfrm>
        </p:spPr>
        <p:txBody>
          <a:bodyPr>
            <a:normAutofit/>
          </a:bodyPr>
          <a:lstStyle/>
          <a:p>
            <a:r>
              <a:rPr lang="ru-RU" sz="2000" dirty="0">
                <a:solidFill>
                  <a:schemeClr val="tx1"/>
                </a:solidFill>
              </a:rPr>
              <a:t>Конечно, мы рассказали не о всех ученых. Ведь их очень много. </a:t>
            </a:r>
          </a:p>
          <a:p>
            <a:pPr algn="l"/>
            <a:r>
              <a:rPr lang="ru-RU" sz="2000" dirty="0">
                <a:solidFill>
                  <a:schemeClr val="tx1"/>
                </a:solidFill>
              </a:rPr>
              <a:t>Более подробней с каждым из них, с их работами, вы познакомитесь на уроках информатики….</a:t>
            </a:r>
          </a:p>
          <a:p>
            <a:pPr algn="l"/>
            <a:endParaRPr lang="ru-RU" sz="2000" dirty="0">
              <a:solidFill>
                <a:schemeClr val="tx1"/>
              </a:solidFill>
            </a:endParaRPr>
          </a:p>
          <a:p>
            <a:pPr algn="l"/>
            <a:r>
              <a:rPr lang="ru-RU" sz="2000" dirty="0">
                <a:solidFill>
                  <a:schemeClr val="tx1"/>
                </a:solidFill>
              </a:rPr>
              <a:t>Благодаря этим людям на сегодняшний момент ИКТ-технологии имеют большие возможности и играют важную роль в жизни современного человека.</a:t>
            </a:r>
          </a:p>
          <a:p>
            <a:pPr algn="l"/>
            <a:r>
              <a:rPr lang="ru-RU" sz="2000" dirty="0">
                <a:solidFill>
                  <a:schemeClr val="tx1"/>
                </a:solidFill>
              </a:rPr>
              <a:t>Мы пользуемся- телефоном, компьютером, терминалом; скачиваем программы, приложения; создаем анимацию, видео, графику.</a:t>
            </a:r>
          </a:p>
          <a:p>
            <a:pPr algn="l"/>
            <a:r>
              <a:rPr lang="ru-RU" sz="2000" dirty="0">
                <a:solidFill>
                  <a:schemeClr val="tx1"/>
                </a:solidFill>
              </a:rPr>
              <a:t>А ведь основа всего этого-наука информатика….</a:t>
            </a:r>
          </a:p>
          <a:p>
            <a:pPr algn="l"/>
            <a:endParaRPr lang="ru-RU" sz="2000" dirty="0">
              <a:solidFill>
                <a:schemeClr val="tx1"/>
              </a:solidFill>
            </a:endParaRPr>
          </a:p>
          <a:p>
            <a:pPr algn="l"/>
            <a:r>
              <a:rPr lang="ru-RU" sz="2000" dirty="0">
                <a:solidFill>
                  <a:schemeClr val="tx1"/>
                </a:solidFill>
              </a:rPr>
              <a:t>Давайте познакомимся с некоторыми современными возможностями и технологиями…..</a:t>
            </a:r>
          </a:p>
          <a:p>
            <a:pPr algn="l"/>
            <a:r>
              <a:rPr lang="ru-RU" sz="2000" dirty="0">
                <a:solidFill>
                  <a:schemeClr val="tx1"/>
                </a:solidFill>
              </a:rPr>
              <a:t>Узнаем где и как они применяются…</a:t>
            </a:r>
          </a:p>
          <a:p>
            <a:pPr algn="l"/>
            <a:r>
              <a:rPr lang="ru-RU" sz="2000" dirty="0">
                <a:solidFill>
                  <a:schemeClr val="tx1"/>
                </a:solidFill>
              </a:rPr>
              <a:t>Увидим новейшие программируемые разработки в сфере робототехнике..</a:t>
            </a:r>
          </a:p>
          <a:p>
            <a:endParaRPr lang="ru-RU" sz="2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165438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одзаголовок 2"/>
          <p:cNvSpPr txBox="1">
            <a:spLocks/>
          </p:cNvSpPr>
          <p:nvPr/>
        </p:nvSpPr>
        <p:spPr>
          <a:xfrm>
            <a:off x="467544" y="489197"/>
            <a:ext cx="8076364" cy="126337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32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21B2EA9B-1401-4952-8DF5-00E6261CA50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51520" y="332657"/>
            <a:ext cx="8424936" cy="5306144"/>
          </a:xfrm>
        </p:spPr>
        <p:txBody>
          <a:bodyPr>
            <a:normAutofit/>
          </a:bodyPr>
          <a:lstStyle/>
          <a:p>
            <a:endParaRPr lang="ru-RU" sz="2000" dirty="0">
              <a:solidFill>
                <a:schemeClr val="tx1"/>
              </a:solidFill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65C9C3D8-51EB-45A9-8B4D-F41A6C6C164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C5E81EEF-5E56-4F87-BCD2-3E531E9988E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1D622F38-F69F-4192-BA95-03FCB764BF4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61AB6F6B-9511-4903-876A-1BADA1E94F9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DBF48F9E-FF6F-4521-BFBC-E112733DF48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ED4029FB-6740-431E-9A4A-A8782D5E625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9A64512A-DF18-47F4-B96E-E1EDEDDE4672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55645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одзаголовок 2"/>
          <p:cNvSpPr txBox="1">
            <a:spLocks/>
          </p:cNvSpPr>
          <p:nvPr/>
        </p:nvSpPr>
        <p:spPr>
          <a:xfrm>
            <a:off x="467544" y="489197"/>
            <a:ext cx="8076364" cy="126337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32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21B2EA9B-1401-4952-8DF5-00E6261CA50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51520" y="5589240"/>
            <a:ext cx="8424936" cy="504055"/>
          </a:xfrm>
        </p:spPr>
        <p:txBody>
          <a:bodyPr>
            <a:normAutofit fontScale="70000" lnSpcReduction="20000"/>
          </a:bodyPr>
          <a:lstStyle/>
          <a:p>
            <a:r>
              <a:rPr lang="ru-RU" sz="2000" dirty="0">
                <a:solidFill>
                  <a:schemeClr val="tx1"/>
                </a:solidFill>
              </a:rPr>
              <a:t>Мы живем в удивительное время…Время открытий и свершений….</a:t>
            </a:r>
          </a:p>
          <a:p>
            <a:r>
              <a:rPr lang="ru-RU" sz="2000" dirty="0">
                <a:solidFill>
                  <a:schemeClr val="tx1"/>
                </a:solidFill>
              </a:rPr>
              <a:t>Учитесь, мечтайте, разрабатывайте….Великих Вам открытий!</a:t>
            </a:r>
          </a:p>
          <a:p>
            <a:endParaRPr lang="ru-RU" sz="2000" dirty="0">
              <a:solidFill>
                <a:schemeClr val="tx1"/>
              </a:solidFill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8CCA6096-6F66-441F-A0E8-09FCBF22225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1834" y="-29005"/>
            <a:ext cx="7344308" cy="489816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132192183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Специальное оформление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101</TotalTime>
  <Words>252</Words>
  <Application>Microsoft Office PowerPoint</Application>
  <PresentationFormat>Экран (4:3)</PresentationFormat>
  <Paragraphs>23</Paragraphs>
  <Slides>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8</vt:i4>
      </vt:variant>
    </vt:vector>
  </HeadingPairs>
  <TitlesOfParts>
    <vt:vector size="12" baseType="lpstr">
      <vt:lpstr>Arial</vt:lpstr>
      <vt:lpstr>Calibri</vt:lpstr>
      <vt:lpstr>Тема Office</vt:lpstr>
      <vt:lpstr>Специальное оформление</vt:lpstr>
      <vt:lpstr>МБОУ «Ищерская СОШ»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Логотип </dc:title>
  <dc:creator>Admin</dc:creator>
  <cp:lastModifiedBy>nastya</cp:lastModifiedBy>
  <cp:revision>14</cp:revision>
  <dcterms:created xsi:type="dcterms:W3CDTF">2011-12-13T19:04:59Z</dcterms:created>
  <dcterms:modified xsi:type="dcterms:W3CDTF">2021-03-10T12:17:57Z</dcterms:modified>
</cp:coreProperties>
</file>